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2787774"/>
            <a:ext cx="9108504" cy="19442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200" b="1" dirty="0">
                <a:ea typeface="맑은 고딕" pitchFamily="50" charset="-127"/>
              </a:rPr>
              <a:t>PROGRAM STUDI PENDIDIKAN</a:t>
            </a:r>
            <a:br>
              <a:rPr lang="id-ID" altLang="ko-KR" sz="3200" b="1" dirty="0">
                <a:ea typeface="맑은 고딕" pitchFamily="50" charset="-127"/>
              </a:rPr>
            </a:br>
            <a:r>
              <a:rPr lang="id-ID" altLang="ko-KR" sz="3200" b="1" dirty="0">
                <a:ea typeface="맑은 고딕" pitchFamily="50" charset="-127"/>
              </a:rPr>
              <a:t>MATEMATIKA</a:t>
            </a:r>
            <a:endParaRPr lang="ko-KR" altLang="en-US" sz="3200" b="1" dirty="0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PRIL_LKD FEB 2020\logo UN PGRI Kedi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152128" cy="11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6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9542"/>
            <a:ext cx="5836703" cy="411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0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7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16" y="843558"/>
            <a:ext cx="5320620" cy="40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0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8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54" y="699542"/>
            <a:ext cx="2959199" cy="427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0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Konversi Nilai 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28" y="987574"/>
            <a:ext cx="61132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0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MBKM / MBKM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872606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2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ko-KR" sz="2800" dirty="0">
                <a:ea typeface="맑은 고딕" pitchFamily="50" charset="-127"/>
              </a:rPr>
              <a:t>VISI </a:t>
            </a:r>
            <a:r>
              <a:rPr lang="id-ID" altLang="ko-KR" sz="2800" dirty="0" smtClean="0">
                <a:ea typeface="맑은 고딕" pitchFamily="50" charset="-127"/>
              </a:rPr>
              <a:t>PROGRAM </a:t>
            </a:r>
            <a:r>
              <a:rPr lang="id-ID" altLang="ko-KR" sz="2800" dirty="0">
                <a:ea typeface="맑은 고딕" pitchFamily="50" charset="-127"/>
              </a:rPr>
              <a:t>STUDI PENDIDIKAN</a:t>
            </a:r>
            <a:br>
              <a:rPr lang="id-ID" altLang="ko-KR" sz="2800" dirty="0">
                <a:ea typeface="맑은 고딕" pitchFamily="50" charset="-127"/>
              </a:rPr>
            </a:br>
            <a:r>
              <a:rPr lang="id-ID" altLang="ko-KR" sz="2800" dirty="0">
                <a:ea typeface="맑은 고딕" pitchFamily="50" charset="-127"/>
              </a:rPr>
              <a:t>MATEMATIKA</a:t>
            </a:r>
            <a:endParaRPr lang="en-US" altLang="ko-KR" sz="2800" dirty="0">
              <a:ea typeface="맑은 고딕" pitchFamily="50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d-ID" sz="2000" b="1" dirty="0" smtClean="0"/>
              <a:t>Pada tahun 2030 menjadi </a:t>
            </a:r>
            <a:r>
              <a:rPr lang="id-ID" sz="2000" b="1" dirty="0"/>
              <a:t>program studi </a:t>
            </a:r>
            <a:r>
              <a:rPr lang="en-US" sz="2000" b="1" dirty="0" err="1"/>
              <a:t>bereputasi</a:t>
            </a:r>
            <a:r>
              <a:rPr lang="en-US" sz="2000" b="1" dirty="0"/>
              <a:t> </a:t>
            </a:r>
            <a:r>
              <a:rPr lang="en-US" sz="2000" b="1" dirty="0" err="1"/>
              <a:t>nasional</a:t>
            </a:r>
            <a:r>
              <a:rPr lang="en-US" sz="2000" b="1" dirty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/>
              <a:t>pengembangan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 </a:t>
            </a:r>
            <a:r>
              <a:rPr lang="en-US" sz="2000" b="1" dirty="0" err="1"/>
              <a:t>pengetahuan</a:t>
            </a:r>
            <a:r>
              <a:rPr lang="en-US" sz="2000" b="1" dirty="0"/>
              <a:t> </a:t>
            </a:r>
            <a:r>
              <a:rPr lang="id-ID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/>
              <a:t>teknologi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menghasilkan</a:t>
            </a:r>
            <a:r>
              <a:rPr lang="en-US" sz="2000" b="1" dirty="0"/>
              <a:t> </a:t>
            </a:r>
            <a:r>
              <a:rPr lang="id-ID" sz="2000" b="1" dirty="0" smtClean="0"/>
              <a:t>calon pendidik </a:t>
            </a:r>
            <a:r>
              <a:rPr lang="id-ID" sz="2000" b="1" dirty="0" smtClean="0"/>
              <a:t>  matematika</a:t>
            </a:r>
            <a:r>
              <a:rPr lang="id-ID" sz="2000" b="1" dirty="0" smtClean="0"/>
              <a:t>, pengembang media dan edupreneur </a:t>
            </a:r>
            <a:r>
              <a:rPr lang="id-ID" sz="2000" b="1" dirty="0" smtClean="0"/>
              <a:t>  </a:t>
            </a:r>
            <a:r>
              <a:rPr lang="en-US" sz="2000" b="1" dirty="0" err="1" smtClean="0"/>
              <a:t>berkarakter</a:t>
            </a:r>
            <a:r>
              <a:rPr lang="en-US" sz="2000" b="1" dirty="0" smtClean="0"/>
              <a:t> </a:t>
            </a:r>
            <a:r>
              <a:rPr lang="en-US" sz="2000" b="1" dirty="0"/>
              <a:t>yang </a:t>
            </a:r>
            <a:r>
              <a:rPr lang="en-US" sz="2000" b="1" dirty="0" err="1"/>
              <a:t>cerdas</a:t>
            </a:r>
            <a:r>
              <a:rPr lang="en-US" sz="2000" b="1" dirty="0"/>
              <a:t>, </a:t>
            </a:r>
            <a:r>
              <a:rPr lang="en-US" sz="2000" b="1" dirty="0" err="1"/>
              <a:t>inovatif</a:t>
            </a:r>
            <a:r>
              <a:rPr lang="en-US" sz="2000" b="1" dirty="0"/>
              <a:t>, </a:t>
            </a:r>
            <a:r>
              <a:rPr lang="en-US" sz="2000" b="1" dirty="0" err="1"/>
              <a:t>berdaya</a:t>
            </a:r>
            <a:r>
              <a:rPr lang="en-US" sz="2000" b="1" dirty="0"/>
              <a:t> </a:t>
            </a:r>
            <a:r>
              <a:rPr lang="en-US" sz="2000" b="1" dirty="0" err="1"/>
              <a:t>saing</a:t>
            </a:r>
            <a:r>
              <a:rPr lang="en-US" sz="2000" b="1" dirty="0"/>
              <a:t>, </a:t>
            </a:r>
            <a:r>
              <a:rPr lang="id-ID" sz="2000" b="1" dirty="0" smtClean="0"/>
              <a:t>   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berwirausaha</a:t>
            </a:r>
            <a:endParaRPr lang="id-ID" sz="2000" b="1" dirty="0" smtClean="0"/>
          </a:p>
          <a:p>
            <a:endParaRPr lang="id-ID" sz="2000" b="1" dirty="0"/>
          </a:p>
          <a:p>
            <a:endParaRPr lang="id-ID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ko-KR" sz="2800" dirty="0" smtClean="0">
                <a:ea typeface="맑은 고딕" pitchFamily="50" charset="-127"/>
              </a:rPr>
              <a:t>MISI PROGRAM </a:t>
            </a:r>
            <a:r>
              <a:rPr lang="id-ID" altLang="ko-KR" sz="2800" dirty="0">
                <a:ea typeface="맑은 고딕" pitchFamily="50" charset="-127"/>
              </a:rPr>
              <a:t>STUDI PENDIDIKAN</a:t>
            </a:r>
            <a:br>
              <a:rPr lang="id-ID" altLang="ko-KR" sz="2800" dirty="0">
                <a:ea typeface="맑은 고딕" pitchFamily="50" charset="-127"/>
              </a:rPr>
            </a:br>
            <a:r>
              <a:rPr lang="id-ID" altLang="ko-KR" sz="2800" dirty="0">
                <a:ea typeface="맑은 고딕" pitchFamily="50" charset="-127"/>
              </a:rPr>
              <a:t>MATEMATIKA</a:t>
            </a:r>
            <a:endParaRPr lang="en-US" altLang="ko-KR" sz="2800" dirty="0">
              <a:ea typeface="맑은 고딕" pitchFamily="50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131591"/>
            <a:ext cx="7524328" cy="3528392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id-ID" sz="1800" dirty="0"/>
              <a:t>Menyelenggarakan pendidikan akademik bagi calon guru </a:t>
            </a:r>
            <a:r>
              <a:rPr lang="id-ID" sz="1800" dirty="0" smtClean="0"/>
              <a:t> </a:t>
            </a:r>
            <a:r>
              <a:rPr lang="id-ID" sz="1800" dirty="0" smtClean="0"/>
              <a:t>     matematika </a:t>
            </a:r>
            <a:r>
              <a:rPr lang="id-ID" sz="1800" dirty="0"/>
              <a:t>dengan menggunakan teknologi informasi dan </a:t>
            </a:r>
            <a:r>
              <a:rPr lang="id-ID" sz="1800" dirty="0" smtClean="0"/>
              <a:t>    komunikasi </a:t>
            </a:r>
            <a:r>
              <a:rPr lang="id-ID" sz="1800" dirty="0"/>
              <a:t>yang relevan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sz="1800" dirty="0"/>
              <a:t>Melaksanakan penelitian inovatif sebagai landasan proses </a:t>
            </a:r>
            <a:r>
              <a:rPr lang="id-ID" sz="1800" dirty="0" smtClean="0"/>
              <a:t> </a:t>
            </a:r>
            <a:r>
              <a:rPr lang="id-ID" sz="1800" dirty="0" smtClean="0"/>
              <a:t>     pendidikan </a:t>
            </a:r>
            <a:r>
              <a:rPr lang="id-ID" sz="1800" dirty="0"/>
              <a:t>matematika dan pengabdian masyarakat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sz="1800" dirty="0"/>
              <a:t>Menyelenggarakan pengabdian masyarakat </a:t>
            </a:r>
            <a:r>
              <a:rPr lang="id-ID" sz="1800" dirty="0" smtClean="0"/>
              <a:t>yang berorientasi </a:t>
            </a:r>
            <a:r>
              <a:rPr lang="id-ID" sz="1800" dirty="0" smtClean="0"/>
              <a:t> pada </a:t>
            </a:r>
            <a:r>
              <a:rPr lang="id-ID" sz="1800" dirty="0"/>
              <a:t>peningkatan kualitas masyarakat mandiri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sz="1800" dirty="0"/>
              <a:t>Menjalin kerjasama dengan perguruan tinggi mitra dan </a:t>
            </a:r>
            <a:r>
              <a:rPr lang="id-ID" sz="1800" dirty="0" smtClean="0"/>
              <a:t>instansi </a:t>
            </a:r>
            <a:r>
              <a:rPr lang="id-ID" sz="1800" dirty="0"/>
              <a:t>lain sesuai bidang pendidikan masyarakat yang dibutuhkan </a:t>
            </a:r>
          </a:p>
          <a:p>
            <a:pPr lvl="0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681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Sebaran Mata Kuliah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87574"/>
            <a:ext cx="62898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2123727" y="3435846"/>
            <a:ext cx="6779096" cy="1224136"/>
          </a:xfrm>
        </p:spPr>
        <p:txBody>
          <a:bodyPr/>
          <a:lstStyle/>
          <a:p>
            <a:r>
              <a:rPr lang="id-ID" altLang="ko-KR" sz="3200" dirty="0" smtClean="0">
                <a:latin typeface="Arial" pitchFamily="34" charset="0"/>
                <a:cs typeface="Arial" pitchFamily="34" charset="0"/>
              </a:rPr>
              <a:t>SKS Lulus : 146 SKS </a:t>
            </a:r>
          </a:p>
          <a:p>
            <a:r>
              <a:rPr lang="id-ID" altLang="ko-KR" sz="3200" dirty="0" smtClean="0">
                <a:latin typeface="Arial" pitchFamily="34" charset="0"/>
                <a:cs typeface="Arial" pitchFamily="34" charset="0"/>
              </a:rPr>
              <a:t>ditempuh dalam 8 semester</a:t>
            </a:r>
            <a:endParaRPr lang="ko-KR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8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1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71549"/>
            <a:ext cx="3312368" cy="39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6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2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1550"/>
            <a:ext cx="4320480" cy="417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3</a:t>
            </a:r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79" y="699542"/>
            <a:ext cx="46647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9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4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7534"/>
            <a:ext cx="544309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8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Semester 5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43558"/>
            <a:ext cx="553923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8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141</Words>
  <Application>Microsoft Office PowerPoint</Application>
  <PresentationFormat>On-screen Show (16:9)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VISI PROGRAM STUDI PENDIDIKAN MATEMATIKA</vt:lpstr>
      <vt:lpstr>MISI PROGRAM STUDI PENDIDIKAN MATEMATIKA</vt:lpstr>
      <vt:lpstr>Sebaran Mata Kuliah </vt:lpstr>
      <vt:lpstr>Semester 1</vt:lpstr>
      <vt:lpstr>Semester 2</vt:lpstr>
      <vt:lpstr>Semester 3</vt:lpstr>
      <vt:lpstr>Semester 4</vt:lpstr>
      <vt:lpstr>Semester 5</vt:lpstr>
      <vt:lpstr>Semester 6</vt:lpstr>
      <vt:lpstr>Semester 7</vt:lpstr>
      <vt:lpstr>Semester 8</vt:lpstr>
      <vt:lpstr>Konversi Nilai </vt:lpstr>
      <vt:lpstr>MBKM / MBKM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39</cp:revision>
  <dcterms:created xsi:type="dcterms:W3CDTF">2014-04-01T16:27:38Z</dcterms:created>
  <dcterms:modified xsi:type="dcterms:W3CDTF">2022-08-29T21:54:53Z</dcterms:modified>
</cp:coreProperties>
</file>