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sldIdLst>
    <p:sldId id="256" r:id="rId2"/>
    <p:sldId id="267" r:id="rId3"/>
    <p:sldId id="268" r:id="rId4"/>
    <p:sldId id="257" r:id="rId5"/>
    <p:sldId id="266" r:id="rId6"/>
    <p:sldId id="259" r:id="rId7"/>
    <p:sldId id="263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72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9BAB1B-2B2A-43DE-A541-2C5898A09003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1C724850-F00F-4640-9DDF-1AC121765A79}">
      <dgm:prSet phldrT="[Text]"/>
      <dgm:spPr/>
      <dgm:t>
        <a:bodyPr/>
        <a:lstStyle/>
        <a:p>
          <a:r>
            <a:rPr lang="id-ID" dirty="0" smtClean="0"/>
            <a:t>1</a:t>
          </a:r>
          <a:endParaRPr lang="id-ID" dirty="0"/>
        </a:p>
      </dgm:t>
    </dgm:pt>
    <dgm:pt modelId="{D197A803-EB1F-446D-B2AA-9473B1789CCE}" type="parTrans" cxnId="{939F4334-DF05-4F16-AC85-419242C197F5}">
      <dgm:prSet/>
      <dgm:spPr/>
      <dgm:t>
        <a:bodyPr/>
        <a:lstStyle/>
        <a:p>
          <a:endParaRPr lang="id-ID"/>
        </a:p>
      </dgm:t>
    </dgm:pt>
    <dgm:pt modelId="{F46626DB-DE79-475D-98D2-000ACC2DE12F}" type="sibTrans" cxnId="{939F4334-DF05-4F16-AC85-419242C197F5}">
      <dgm:prSet/>
      <dgm:spPr/>
      <dgm:t>
        <a:bodyPr/>
        <a:lstStyle/>
        <a:p>
          <a:endParaRPr lang="id-ID"/>
        </a:p>
      </dgm:t>
    </dgm:pt>
    <dgm:pt modelId="{F1ED3524-009E-41EF-A7EE-812F1DE35702}">
      <dgm:prSet phldrT="[Text]"/>
      <dgm:spPr/>
      <dgm:t>
        <a:bodyPr/>
        <a:lstStyle/>
        <a:p>
          <a:r>
            <a:rPr lang="id-ID" dirty="0" smtClean="0"/>
            <a:t>Sosialisasi Kegiatan MBKM/ PPAM</a:t>
          </a:r>
          <a:endParaRPr lang="id-ID" dirty="0"/>
        </a:p>
      </dgm:t>
    </dgm:pt>
    <dgm:pt modelId="{F7B87D16-0D69-4592-8FDF-ACFDDBE9CEC6}" type="parTrans" cxnId="{9A17CC3C-7D7E-4207-9971-BAFC216F7C6B}">
      <dgm:prSet/>
      <dgm:spPr/>
      <dgm:t>
        <a:bodyPr/>
        <a:lstStyle/>
        <a:p>
          <a:endParaRPr lang="id-ID"/>
        </a:p>
      </dgm:t>
    </dgm:pt>
    <dgm:pt modelId="{1A419756-3D44-4AAB-BC51-C652C50285B5}" type="sibTrans" cxnId="{9A17CC3C-7D7E-4207-9971-BAFC216F7C6B}">
      <dgm:prSet/>
      <dgm:spPr/>
      <dgm:t>
        <a:bodyPr/>
        <a:lstStyle/>
        <a:p>
          <a:endParaRPr lang="id-ID"/>
        </a:p>
      </dgm:t>
    </dgm:pt>
    <dgm:pt modelId="{54E09D42-5B1F-43DC-8656-3B8F5BE2539B}">
      <dgm:prSet phldrT="[Text]"/>
      <dgm:spPr/>
      <dgm:t>
        <a:bodyPr/>
        <a:lstStyle/>
        <a:p>
          <a:r>
            <a:rPr lang="id-ID" dirty="0" smtClean="0"/>
            <a:t>2</a:t>
          </a:r>
          <a:endParaRPr lang="id-ID" dirty="0"/>
        </a:p>
      </dgm:t>
    </dgm:pt>
    <dgm:pt modelId="{41933909-2382-4331-9F89-88B946AEA4B2}" type="parTrans" cxnId="{707E0A09-156B-4CE7-A121-C0C0D041EB46}">
      <dgm:prSet/>
      <dgm:spPr/>
      <dgm:t>
        <a:bodyPr/>
        <a:lstStyle/>
        <a:p>
          <a:endParaRPr lang="id-ID"/>
        </a:p>
      </dgm:t>
    </dgm:pt>
    <dgm:pt modelId="{168E773E-19E0-41FC-A54F-9B9527406BA0}" type="sibTrans" cxnId="{707E0A09-156B-4CE7-A121-C0C0D041EB46}">
      <dgm:prSet/>
      <dgm:spPr/>
      <dgm:t>
        <a:bodyPr/>
        <a:lstStyle/>
        <a:p>
          <a:endParaRPr lang="id-ID"/>
        </a:p>
      </dgm:t>
    </dgm:pt>
    <dgm:pt modelId="{AC086401-300D-4C7B-B780-3D914EB4B161}">
      <dgm:prSet phldrT="[Text]"/>
      <dgm:spPr/>
      <dgm:t>
        <a:bodyPr/>
        <a:lstStyle/>
        <a:p>
          <a:r>
            <a:rPr lang="id-ID" dirty="0" smtClean="0"/>
            <a:t>Pendaftaran </a:t>
          </a:r>
          <a:endParaRPr lang="id-ID" dirty="0"/>
        </a:p>
      </dgm:t>
    </dgm:pt>
    <dgm:pt modelId="{FEFD1CCC-0AFF-4A44-B3DF-53B447BCDE5C}" type="parTrans" cxnId="{EC925452-DC64-46CF-9E91-85870169B519}">
      <dgm:prSet/>
      <dgm:spPr/>
      <dgm:t>
        <a:bodyPr/>
        <a:lstStyle/>
        <a:p>
          <a:endParaRPr lang="id-ID"/>
        </a:p>
      </dgm:t>
    </dgm:pt>
    <dgm:pt modelId="{5D6EA791-D236-404E-B6A2-0E282E6D1559}" type="sibTrans" cxnId="{EC925452-DC64-46CF-9E91-85870169B519}">
      <dgm:prSet/>
      <dgm:spPr/>
      <dgm:t>
        <a:bodyPr/>
        <a:lstStyle/>
        <a:p>
          <a:endParaRPr lang="id-ID"/>
        </a:p>
      </dgm:t>
    </dgm:pt>
    <dgm:pt modelId="{B3EA4A32-6DB5-4430-B203-1FCC89B482D2}">
      <dgm:prSet phldrT="[Text]"/>
      <dgm:spPr/>
      <dgm:t>
        <a:bodyPr/>
        <a:lstStyle/>
        <a:p>
          <a:r>
            <a:rPr lang="id-ID" dirty="0" smtClean="0"/>
            <a:t>Seleksi </a:t>
          </a:r>
          <a:endParaRPr lang="id-ID" dirty="0"/>
        </a:p>
      </dgm:t>
    </dgm:pt>
    <dgm:pt modelId="{BDF4D061-1706-45CF-A2DA-CAD5022FC93B}" type="parTrans" cxnId="{5BA5D714-5541-4750-A499-D570A5937133}">
      <dgm:prSet/>
      <dgm:spPr/>
      <dgm:t>
        <a:bodyPr/>
        <a:lstStyle/>
        <a:p>
          <a:endParaRPr lang="id-ID"/>
        </a:p>
      </dgm:t>
    </dgm:pt>
    <dgm:pt modelId="{3A2EE77A-B180-42A2-A993-F1BD34DD7032}" type="sibTrans" cxnId="{5BA5D714-5541-4750-A499-D570A5937133}">
      <dgm:prSet/>
      <dgm:spPr/>
      <dgm:t>
        <a:bodyPr/>
        <a:lstStyle/>
        <a:p>
          <a:endParaRPr lang="id-ID"/>
        </a:p>
      </dgm:t>
    </dgm:pt>
    <dgm:pt modelId="{0327010D-3D62-4C77-BEE8-ADA04CAEF194}">
      <dgm:prSet phldrT="[Text]"/>
      <dgm:spPr/>
      <dgm:t>
        <a:bodyPr/>
        <a:lstStyle/>
        <a:p>
          <a:r>
            <a:rPr lang="id-ID" dirty="0" smtClean="0"/>
            <a:t>3</a:t>
          </a:r>
          <a:endParaRPr lang="id-ID" dirty="0"/>
        </a:p>
      </dgm:t>
    </dgm:pt>
    <dgm:pt modelId="{8CA6D40D-DF8F-4E27-9121-986EE4DD65FF}" type="parTrans" cxnId="{F5CF3AF5-C4C1-4E84-B3C2-4DE1E4EBB7EB}">
      <dgm:prSet/>
      <dgm:spPr/>
      <dgm:t>
        <a:bodyPr/>
        <a:lstStyle/>
        <a:p>
          <a:endParaRPr lang="id-ID"/>
        </a:p>
      </dgm:t>
    </dgm:pt>
    <dgm:pt modelId="{5430F927-C2E7-4C7D-8476-4B3CF0BA2BE4}" type="sibTrans" cxnId="{F5CF3AF5-C4C1-4E84-B3C2-4DE1E4EBB7EB}">
      <dgm:prSet/>
      <dgm:spPr/>
      <dgm:t>
        <a:bodyPr/>
        <a:lstStyle/>
        <a:p>
          <a:endParaRPr lang="id-ID"/>
        </a:p>
      </dgm:t>
    </dgm:pt>
    <dgm:pt modelId="{8A293805-F79A-43A3-9C16-A6A272B70C76}">
      <dgm:prSet phldrT="[Text]"/>
      <dgm:spPr/>
      <dgm:t>
        <a:bodyPr/>
        <a:lstStyle/>
        <a:p>
          <a:r>
            <a:rPr lang="id-ID" dirty="0" smtClean="0"/>
            <a:t>Implementasi MBKM di tempat Mitra</a:t>
          </a:r>
          <a:endParaRPr lang="id-ID" dirty="0"/>
        </a:p>
      </dgm:t>
    </dgm:pt>
    <dgm:pt modelId="{4E46189C-C45C-479F-B632-D8A720C8E97D}" type="parTrans" cxnId="{594ADBC2-E568-4FAE-9B73-8CB378A7FEA7}">
      <dgm:prSet/>
      <dgm:spPr/>
      <dgm:t>
        <a:bodyPr/>
        <a:lstStyle/>
        <a:p>
          <a:endParaRPr lang="id-ID"/>
        </a:p>
      </dgm:t>
    </dgm:pt>
    <dgm:pt modelId="{34C15E44-E859-4CD7-BFC6-5C6969D402DD}" type="sibTrans" cxnId="{594ADBC2-E568-4FAE-9B73-8CB378A7FEA7}">
      <dgm:prSet/>
      <dgm:spPr/>
      <dgm:t>
        <a:bodyPr/>
        <a:lstStyle/>
        <a:p>
          <a:endParaRPr lang="id-ID"/>
        </a:p>
      </dgm:t>
    </dgm:pt>
    <dgm:pt modelId="{6EAC6AE2-6B41-4637-A704-7664846A3C67}">
      <dgm:prSet phldrT="[Text]"/>
      <dgm:spPr/>
      <dgm:t>
        <a:bodyPr/>
        <a:lstStyle/>
        <a:p>
          <a:r>
            <a:rPr lang="id-ID" dirty="0" smtClean="0"/>
            <a:t>4</a:t>
          </a:r>
          <a:endParaRPr lang="id-ID" dirty="0"/>
        </a:p>
      </dgm:t>
    </dgm:pt>
    <dgm:pt modelId="{F3E13A81-460C-4FB2-966A-2CE6B3FFD407}" type="parTrans" cxnId="{8C94EFE0-0C58-4529-B31E-1F3F5431D9EC}">
      <dgm:prSet/>
      <dgm:spPr/>
      <dgm:t>
        <a:bodyPr/>
        <a:lstStyle/>
        <a:p>
          <a:endParaRPr lang="id-ID"/>
        </a:p>
      </dgm:t>
    </dgm:pt>
    <dgm:pt modelId="{3EDEF16D-BBB0-43F5-9277-165D4871EBEC}" type="sibTrans" cxnId="{8C94EFE0-0C58-4529-B31E-1F3F5431D9EC}">
      <dgm:prSet/>
      <dgm:spPr/>
      <dgm:t>
        <a:bodyPr/>
        <a:lstStyle/>
        <a:p>
          <a:endParaRPr lang="id-ID"/>
        </a:p>
      </dgm:t>
    </dgm:pt>
    <dgm:pt modelId="{C2A478AB-A857-4D17-96D9-086268C398F6}">
      <dgm:prSet phldrT="[Text]"/>
      <dgm:spPr/>
      <dgm:t>
        <a:bodyPr/>
        <a:lstStyle/>
        <a:p>
          <a:r>
            <a:rPr lang="id-ID" dirty="0" smtClean="0"/>
            <a:t>Pengajuan Rekognisi untuk mata kuliah yang sesuai </a:t>
          </a:r>
          <a:endParaRPr lang="id-ID" dirty="0"/>
        </a:p>
      </dgm:t>
    </dgm:pt>
    <dgm:pt modelId="{BCA30551-E6A3-47E7-855E-B4B9EA7E3328}" type="parTrans" cxnId="{DD67BCB8-455C-4821-8752-19C0541B5B9C}">
      <dgm:prSet/>
      <dgm:spPr/>
      <dgm:t>
        <a:bodyPr/>
        <a:lstStyle/>
        <a:p>
          <a:endParaRPr lang="id-ID"/>
        </a:p>
      </dgm:t>
    </dgm:pt>
    <dgm:pt modelId="{3F9C6C76-D43C-4843-BDFC-7F1FFACBC479}" type="sibTrans" cxnId="{DD67BCB8-455C-4821-8752-19C0541B5B9C}">
      <dgm:prSet/>
      <dgm:spPr/>
      <dgm:t>
        <a:bodyPr/>
        <a:lstStyle/>
        <a:p>
          <a:endParaRPr lang="id-ID"/>
        </a:p>
      </dgm:t>
    </dgm:pt>
    <dgm:pt modelId="{2384B318-B959-4419-9FC2-560C552B65DF}" type="pres">
      <dgm:prSet presAssocID="{2F9BAB1B-2B2A-43DE-A541-2C5898A090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A4FC93-B776-455C-8D20-C06DB9F8B1D7}" type="pres">
      <dgm:prSet presAssocID="{2F9BAB1B-2B2A-43DE-A541-2C5898A09003}" presName="tSp" presStyleCnt="0"/>
      <dgm:spPr/>
    </dgm:pt>
    <dgm:pt modelId="{413B3403-27E6-4ADF-A8A1-067D627168FB}" type="pres">
      <dgm:prSet presAssocID="{2F9BAB1B-2B2A-43DE-A541-2C5898A09003}" presName="bSp" presStyleCnt="0"/>
      <dgm:spPr/>
    </dgm:pt>
    <dgm:pt modelId="{772A0A8F-0C58-4F0C-A2CA-62ACC62C9F2C}" type="pres">
      <dgm:prSet presAssocID="{2F9BAB1B-2B2A-43DE-A541-2C5898A09003}" presName="process" presStyleCnt="0"/>
      <dgm:spPr/>
    </dgm:pt>
    <dgm:pt modelId="{46D554CD-0DDB-4E37-BB83-78F83433096F}" type="pres">
      <dgm:prSet presAssocID="{1C724850-F00F-4640-9DDF-1AC121765A79}" presName="composite1" presStyleCnt="0"/>
      <dgm:spPr/>
    </dgm:pt>
    <dgm:pt modelId="{FF5C23CF-50CC-4655-9698-12156FFF2A0D}" type="pres">
      <dgm:prSet presAssocID="{1C724850-F00F-4640-9DDF-1AC121765A79}" presName="dummyNode1" presStyleLbl="node1" presStyleIdx="0" presStyleCnt="4"/>
      <dgm:spPr/>
    </dgm:pt>
    <dgm:pt modelId="{32A46F7F-A2BB-4662-A5EA-105B46663521}" type="pres">
      <dgm:prSet presAssocID="{1C724850-F00F-4640-9DDF-1AC121765A79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F06BE13-F8D5-4876-9801-78E94FCB2ED9}" type="pres">
      <dgm:prSet presAssocID="{1C724850-F00F-4640-9DDF-1AC121765A79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DF3D194-DCF9-4F6B-9BCE-045535EB6EE8}" type="pres">
      <dgm:prSet presAssocID="{1C724850-F00F-4640-9DDF-1AC121765A79}" presName="parentNode1" presStyleLbl="node1" presStyleIdx="0" presStyleCnt="4" custLinFactNeighborX="-12859" custLinFactNeighborY="760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961168-A49F-4CC3-97EE-5C94D5C32EF8}" type="pres">
      <dgm:prSet presAssocID="{1C724850-F00F-4640-9DDF-1AC121765A79}" presName="connSite1" presStyleCnt="0"/>
      <dgm:spPr/>
    </dgm:pt>
    <dgm:pt modelId="{1D7506E0-A9EC-4EC5-B362-4F1619108848}" type="pres">
      <dgm:prSet presAssocID="{F46626DB-DE79-475D-98D2-000ACC2DE12F}" presName="Name9" presStyleLbl="sibTrans2D1" presStyleIdx="0" presStyleCnt="3"/>
      <dgm:spPr/>
      <dgm:t>
        <a:bodyPr/>
        <a:lstStyle/>
        <a:p>
          <a:endParaRPr lang="en-US"/>
        </a:p>
      </dgm:t>
    </dgm:pt>
    <dgm:pt modelId="{801D88CE-F949-48C3-93CB-90F651B541EF}" type="pres">
      <dgm:prSet presAssocID="{54E09D42-5B1F-43DC-8656-3B8F5BE2539B}" presName="composite2" presStyleCnt="0"/>
      <dgm:spPr/>
    </dgm:pt>
    <dgm:pt modelId="{A1A7197A-EEE0-4A5D-BF5B-0078BF0A02A5}" type="pres">
      <dgm:prSet presAssocID="{54E09D42-5B1F-43DC-8656-3B8F5BE2539B}" presName="dummyNode2" presStyleLbl="node1" presStyleIdx="0" presStyleCnt="4"/>
      <dgm:spPr/>
    </dgm:pt>
    <dgm:pt modelId="{A4870ADD-C9A4-4D9A-84A3-034514BAD940}" type="pres">
      <dgm:prSet presAssocID="{54E09D42-5B1F-43DC-8656-3B8F5BE2539B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9EE71E5-7BD5-4A0A-B1FE-31F86100A368}" type="pres">
      <dgm:prSet presAssocID="{54E09D42-5B1F-43DC-8656-3B8F5BE2539B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80912DE-45E5-44AA-86DB-84BDB584DCBF}" type="pres">
      <dgm:prSet presAssocID="{54E09D42-5B1F-43DC-8656-3B8F5BE2539B}" presName="parentNode2" presStyleLbl="node1" presStyleIdx="1" presStyleCnt="4" custLinFactNeighborX="-19835" custLinFactNeighborY="-9253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332B5E-2C18-4C3A-A8CF-FE7FF484BD01}" type="pres">
      <dgm:prSet presAssocID="{54E09D42-5B1F-43DC-8656-3B8F5BE2539B}" presName="connSite2" presStyleCnt="0"/>
      <dgm:spPr/>
    </dgm:pt>
    <dgm:pt modelId="{7E53FF16-60D9-4B42-8440-CE9AE6D32D48}" type="pres">
      <dgm:prSet presAssocID="{168E773E-19E0-41FC-A54F-9B9527406BA0}" presName="Name18" presStyleLbl="sibTrans2D1" presStyleIdx="1" presStyleCnt="3"/>
      <dgm:spPr/>
      <dgm:t>
        <a:bodyPr/>
        <a:lstStyle/>
        <a:p>
          <a:endParaRPr lang="en-US"/>
        </a:p>
      </dgm:t>
    </dgm:pt>
    <dgm:pt modelId="{C2CD64D6-9D90-4F36-BB47-C13539F11348}" type="pres">
      <dgm:prSet presAssocID="{0327010D-3D62-4C77-BEE8-ADA04CAEF194}" presName="composite1" presStyleCnt="0"/>
      <dgm:spPr/>
    </dgm:pt>
    <dgm:pt modelId="{57DD95A1-4C5D-4955-AC21-C000BFD3C663}" type="pres">
      <dgm:prSet presAssocID="{0327010D-3D62-4C77-BEE8-ADA04CAEF194}" presName="dummyNode1" presStyleLbl="node1" presStyleIdx="1" presStyleCnt="4"/>
      <dgm:spPr/>
    </dgm:pt>
    <dgm:pt modelId="{F4EC43F7-AD23-4422-BFBA-2CC9CB4ADAE3}" type="pres">
      <dgm:prSet presAssocID="{0327010D-3D62-4C77-BEE8-ADA04CAEF194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82D6B27-7C5F-4EB4-BEF4-D82D6550DAD9}" type="pres">
      <dgm:prSet presAssocID="{0327010D-3D62-4C77-BEE8-ADA04CAEF194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D9816C9-60EF-4FD1-83CD-1EA38BF22DB6}" type="pres">
      <dgm:prSet presAssocID="{0327010D-3D62-4C77-BEE8-ADA04CAEF194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9009D1-E918-44EE-B560-5FB41AAC9632}" type="pres">
      <dgm:prSet presAssocID="{0327010D-3D62-4C77-BEE8-ADA04CAEF194}" presName="connSite1" presStyleCnt="0"/>
      <dgm:spPr/>
    </dgm:pt>
    <dgm:pt modelId="{B565534C-A8EC-431F-ADAC-0EE300F1EA8E}" type="pres">
      <dgm:prSet presAssocID="{5430F927-C2E7-4C7D-8476-4B3CF0BA2BE4}" presName="Name9" presStyleLbl="sibTrans2D1" presStyleIdx="2" presStyleCnt="3"/>
      <dgm:spPr/>
      <dgm:t>
        <a:bodyPr/>
        <a:lstStyle/>
        <a:p>
          <a:endParaRPr lang="en-US"/>
        </a:p>
      </dgm:t>
    </dgm:pt>
    <dgm:pt modelId="{639A230F-291B-44D0-A187-2E535BCC10AC}" type="pres">
      <dgm:prSet presAssocID="{6EAC6AE2-6B41-4637-A704-7664846A3C67}" presName="composite2" presStyleCnt="0"/>
      <dgm:spPr/>
    </dgm:pt>
    <dgm:pt modelId="{6B46F48B-7039-4528-B13F-A9A2CE4AA863}" type="pres">
      <dgm:prSet presAssocID="{6EAC6AE2-6B41-4637-A704-7664846A3C67}" presName="dummyNode2" presStyleLbl="node1" presStyleIdx="2" presStyleCnt="4"/>
      <dgm:spPr/>
    </dgm:pt>
    <dgm:pt modelId="{6838E307-66BF-4363-93E0-C8BBA0E37C92}" type="pres">
      <dgm:prSet presAssocID="{6EAC6AE2-6B41-4637-A704-7664846A3C67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D2AD63-7B7D-4535-A57D-DE5F006BCDC1}" type="pres">
      <dgm:prSet presAssocID="{6EAC6AE2-6B41-4637-A704-7664846A3C67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FE421-6CB6-4B30-9A02-41D0F672A12D}" type="pres">
      <dgm:prSet presAssocID="{6EAC6AE2-6B41-4637-A704-7664846A3C67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704166-38A5-4BD5-A623-49970EAFD70A}" type="pres">
      <dgm:prSet presAssocID="{6EAC6AE2-6B41-4637-A704-7664846A3C67}" presName="connSite2" presStyleCnt="0"/>
      <dgm:spPr/>
    </dgm:pt>
  </dgm:ptLst>
  <dgm:cxnLst>
    <dgm:cxn modelId="{707E0A09-156B-4CE7-A121-C0C0D041EB46}" srcId="{2F9BAB1B-2B2A-43DE-A541-2C5898A09003}" destId="{54E09D42-5B1F-43DC-8656-3B8F5BE2539B}" srcOrd="1" destOrd="0" parTransId="{41933909-2382-4331-9F89-88B946AEA4B2}" sibTransId="{168E773E-19E0-41FC-A54F-9B9527406BA0}"/>
    <dgm:cxn modelId="{3291B023-9A91-4F77-80AA-56F119BEA619}" type="presOf" srcId="{C2A478AB-A857-4D17-96D9-086268C398F6}" destId="{B2D2AD63-7B7D-4535-A57D-DE5F006BCDC1}" srcOrd="1" destOrd="0" presId="urn:microsoft.com/office/officeart/2005/8/layout/hProcess4"/>
    <dgm:cxn modelId="{2EB7B81A-0E99-4AE6-B9A1-A6F97C04D7B4}" type="presOf" srcId="{0327010D-3D62-4C77-BEE8-ADA04CAEF194}" destId="{ED9816C9-60EF-4FD1-83CD-1EA38BF22DB6}" srcOrd="0" destOrd="0" presId="urn:microsoft.com/office/officeart/2005/8/layout/hProcess4"/>
    <dgm:cxn modelId="{939F4334-DF05-4F16-AC85-419242C197F5}" srcId="{2F9BAB1B-2B2A-43DE-A541-2C5898A09003}" destId="{1C724850-F00F-4640-9DDF-1AC121765A79}" srcOrd="0" destOrd="0" parTransId="{D197A803-EB1F-446D-B2AA-9473B1789CCE}" sibTransId="{F46626DB-DE79-475D-98D2-000ACC2DE12F}"/>
    <dgm:cxn modelId="{5C3AEE63-780A-43D2-AD95-86AA8B5C9A79}" type="presOf" srcId="{54E09D42-5B1F-43DC-8656-3B8F5BE2539B}" destId="{B80912DE-45E5-44AA-86DB-84BDB584DCBF}" srcOrd="0" destOrd="0" presId="urn:microsoft.com/office/officeart/2005/8/layout/hProcess4"/>
    <dgm:cxn modelId="{67EAC111-F37F-4849-96AC-DA2316BCDE3C}" type="presOf" srcId="{8A293805-F79A-43A3-9C16-A6A272B70C76}" destId="{782D6B27-7C5F-4EB4-BEF4-D82D6550DAD9}" srcOrd="1" destOrd="0" presId="urn:microsoft.com/office/officeart/2005/8/layout/hProcess4"/>
    <dgm:cxn modelId="{9A17CC3C-7D7E-4207-9971-BAFC216F7C6B}" srcId="{1C724850-F00F-4640-9DDF-1AC121765A79}" destId="{F1ED3524-009E-41EF-A7EE-812F1DE35702}" srcOrd="0" destOrd="0" parTransId="{F7B87D16-0D69-4592-8FDF-ACFDDBE9CEC6}" sibTransId="{1A419756-3D44-4AAB-BC51-C652C50285B5}"/>
    <dgm:cxn modelId="{594ADBC2-E568-4FAE-9B73-8CB378A7FEA7}" srcId="{0327010D-3D62-4C77-BEE8-ADA04CAEF194}" destId="{8A293805-F79A-43A3-9C16-A6A272B70C76}" srcOrd="0" destOrd="0" parTransId="{4E46189C-C45C-479F-B632-D8A720C8E97D}" sibTransId="{34C15E44-E859-4CD7-BFC6-5C6969D402DD}"/>
    <dgm:cxn modelId="{B5B01364-2E9D-4284-B75E-B65723F4C493}" type="presOf" srcId="{168E773E-19E0-41FC-A54F-9B9527406BA0}" destId="{7E53FF16-60D9-4B42-8440-CE9AE6D32D48}" srcOrd="0" destOrd="0" presId="urn:microsoft.com/office/officeart/2005/8/layout/hProcess4"/>
    <dgm:cxn modelId="{ADBB653A-1560-4369-9B50-A00A52F76647}" type="presOf" srcId="{B3EA4A32-6DB5-4430-B203-1FCC89B482D2}" destId="{A4870ADD-C9A4-4D9A-84A3-034514BAD940}" srcOrd="0" destOrd="1" presId="urn:microsoft.com/office/officeart/2005/8/layout/hProcess4"/>
    <dgm:cxn modelId="{41D91F13-AE86-48EA-A2FE-D6BC1D2EB3FD}" type="presOf" srcId="{AC086401-300D-4C7B-B780-3D914EB4B161}" destId="{A4870ADD-C9A4-4D9A-84A3-034514BAD940}" srcOrd="0" destOrd="0" presId="urn:microsoft.com/office/officeart/2005/8/layout/hProcess4"/>
    <dgm:cxn modelId="{DD67BCB8-455C-4821-8752-19C0541B5B9C}" srcId="{6EAC6AE2-6B41-4637-A704-7664846A3C67}" destId="{C2A478AB-A857-4D17-96D9-086268C398F6}" srcOrd="0" destOrd="0" parTransId="{BCA30551-E6A3-47E7-855E-B4B9EA7E3328}" sibTransId="{3F9C6C76-D43C-4843-BDFC-7F1FFACBC479}"/>
    <dgm:cxn modelId="{B7E9E8F8-3542-4199-8EA7-FE454F384D7A}" type="presOf" srcId="{5430F927-C2E7-4C7D-8476-4B3CF0BA2BE4}" destId="{B565534C-A8EC-431F-ADAC-0EE300F1EA8E}" srcOrd="0" destOrd="0" presId="urn:microsoft.com/office/officeart/2005/8/layout/hProcess4"/>
    <dgm:cxn modelId="{2D602A50-836A-48DF-AF34-3D975B5CC69D}" type="presOf" srcId="{F46626DB-DE79-475D-98D2-000ACC2DE12F}" destId="{1D7506E0-A9EC-4EC5-B362-4F1619108848}" srcOrd="0" destOrd="0" presId="urn:microsoft.com/office/officeart/2005/8/layout/hProcess4"/>
    <dgm:cxn modelId="{F5CF3AF5-C4C1-4E84-B3C2-4DE1E4EBB7EB}" srcId="{2F9BAB1B-2B2A-43DE-A541-2C5898A09003}" destId="{0327010D-3D62-4C77-BEE8-ADA04CAEF194}" srcOrd="2" destOrd="0" parTransId="{8CA6D40D-DF8F-4E27-9121-986EE4DD65FF}" sibTransId="{5430F927-C2E7-4C7D-8476-4B3CF0BA2BE4}"/>
    <dgm:cxn modelId="{0E71C61C-D11D-4622-A26D-C02D7C122573}" type="presOf" srcId="{F1ED3524-009E-41EF-A7EE-812F1DE35702}" destId="{3F06BE13-F8D5-4876-9801-78E94FCB2ED9}" srcOrd="1" destOrd="0" presId="urn:microsoft.com/office/officeart/2005/8/layout/hProcess4"/>
    <dgm:cxn modelId="{8C94EFE0-0C58-4529-B31E-1F3F5431D9EC}" srcId="{2F9BAB1B-2B2A-43DE-A541-2C5898A09003}" destId="{6EAC6AE2-6B41-4637-A704-7664846A3C67}" srcOrd="3" destOrd="0" parTransId="{F3E13A81-460C-4FB2-966A-2CE6B3FFD407}" sibTransId="{3EDEF16D-BBB0-43F5-9277-165D4871EBEC}"/>
    <dgm:cxn modelId="{EB9DE3AF-F26E-4B19-8A44-99EB5A8327F2}" type="presOf" srcId="{6EAC6AE2-6B41-4637-A704-7664846A3C67}" destId="{DDBFE421-6CB6-4B30-9A02-41D0F672A12D}" srcOrd="0" destOrd="0" presId="urn:microsoft.com/office/officeart/2005/8/layout/hProcess4"/>
    <dgm:cxn modelId="{B58BB81C-B439-4FB6-8A18-F5E3D8AC699A}" type="presOf" srcId="{F1ED3524-009E-41EF-A7EE-812F1DE35702}" destId="{32A46F7F-A2BB-4662-A5EA-105B46663521}" srcOrd="0" destOrd="0" presId="urn:microsoft.com/office/officeart/2005/8/layout/hProcess4"/>
    <dgm:cxn modelId="{3603E57D-C4AF-4599-AEE3-356BB499FB3F}" type="presOf" srcId="{8A293805-F79A-43A3-9C16-A6A272B70C76}" destId="{F4EC43F7-AD23-4422-BFBA-2CC9CB4ADAE3}" srcOrd="0" destOrd="0" presId="urn:microsoft.com/office/officeart/2005/8/layout/hProcess4"/>
    <dgm:cxn modelId="{CC9676E7-10E5-412F-84F9-36ACC24DB5D8}" type="presOf" srcId="{B3EA4A32-6DB5-4430-B203-1FCC89B482D2}" destId="{C9EE71E5-7BD5-4A0A-B1FE-31F86100A368}" srcOrd="1" destOrd="1" presId="urn:microsoft.com/office/officeart/2005/8/layout/hProcess4"/>
    <dgm:cxn modelId="{02D2D7D9-EE2D-4030-ACFE-BB6CFA2A9A43}" type="presOf" srcId="{C2A478AB-A857-4D17-96D9-086268C398F6}" destId="{6838E307-66BF-4363-93E0-C8BBA0E37C92}" srcOrd="0" destOrd="0" presId="urn:microsoft.com/office/officeart/2005/8/layout/hProcess4"/>
    <dgm:cxn modelId="{5BA5D714-5541-4750-A499-D570A5937133}" srcId="{54E09D42-5B1F-43DC-8656-3B8F5BE2539B}" destId="{B3EA4A32-6DB5-4430-B203-1FCC89B482D2}" srcOrd="1" destOrd="0" parTransId="{BDF4D061-1706-45CF-A2DA-CAD5022FC93B}" sibTransId="{3A2EE77A-B180-42A2-A993-F1BD34DD7032}"/>
    <dgm:cxn modelId="{76727346-59D2-4867-883A-D1D0B316AA37}" type="presOf" srcId="{1C724850-F00F-4640-9DDF-1AC121765A79}" destId="{1DF3D194-DCF9-4F6B-9BCE-045535EB6EE8}" srcOrd="0" destOrd="0" presId="urn:microsoft.com/office/officeart/2005/8/layout/hProcess4"/>
    <dgm:cxn modelId="{EE391C4C-8725-4180-9608-AF8F1E9FD245}" type="presOf" srcId="{2F9BAB1B-2B2A-43DE-A541-2C5898A09003}" destId="{2384B318-B959-4419-9FC2-560C552B65DF}" srcOrd="0" destOrd="0" presId="urn:microsoft.com/office/officeart/2005/8/layout/hProcess4"/>
    <dgm:cxn modelId="{C6AD7E73-2C69-4AF0-B376-10581470E6B8}" type="presOf" srcId="{AC086401-300D-4C7B-B780-3D914EB4B161}" destId="{C9EE71E5-7BD5-4A0A-B1FE-31F86100A368}" srcOrd="1" destOrd="0" presId="urn:microsoft.com/office/officeart/2005/8/layout/hProcess4"/>
    <dgm:cxn modelId="{EC925452-DC64-46CF-9E91-85870169B519}" srcId="{54E09D42-5B1F-43DC-8656-3B8F5BE2539B}" destId="{AC086401-300D-4C7B-B780-3D914EB4B161}" srcOrd="0" destOrd="0" parTransId="{FEFD1CCC-0AFF-4A44-B3DF-53B447BCDE5C}" sibTransId="{5D6EA791-D236-404E-B6A2-0E282E6D1559}"/>
    <dgm:cxn modelId="{73885E21-DAC7-45B0-98EB-E25D2551B0B7}" type="presParOf" srcId="{2384B318-B959-4419-9FC2-560C552B65DF}" destId="{E8A4FC93-B776-455C-8D20-C06DB9F8B1D7}" srcOrd="0" destOrd="0" presId="urn:microsoft.com/office/officeart/2005/8/layout/hProcess4"/>
    <dgm:cxn modelId="{3F1BFBB6-2C5C-4DDA-8CFA-E549AA5AB97D}" type="presParOf" srcId="{2384B318-B959-4419-9FC2-560C552B65DF}" destId="{413B3403-27E6-4ADF-A8A1-067D627168FB}" srcOrd="1" destOrd="0" presId="urn:microsoft.com/office/officeart/2005/8/layout/hProcess4"/>
    <dgm:cxn modelId="{86C404B0-C396-456D-AC6D-9AD558F2BD4E}" type="presParOf" srcId="{2384B318-B959-4419-9FC2-560C552B65DF}" destId="{772A0A8F-0C58-4F0C-A2CA-62ACC62C9F2C}" srcOrd="2" destOrd="0" presId="urn:microsoft.com/office/officeart/2005/8/layout/hProcess4"/>
    <dgm:cxn modelId="{FBDDF090-26AE-4C50-AB5C-94750E2E5513}" type="presParOf" srcId="{772A0A8F-0C58-4F0C-A2CA-62ACC62C9F2C}" destId="{46D554CD-0DDB-4E37-BB83-78F83433096F}" srcOrd="0" destOrd="0" presId="urn:microsoft.com/office/officeart/2005/8/layout/hProcess4"/>
    <dgm:cxn modelId="{610952CA-90C9-4FF8-BE73-648A38ED4F41}" type="presParOf" srcId="{46D554CD-0DDB-4E37-BB83-78F83433096F}" destId="{FF5C23CF-50CC-4655-9698-12156FFF2A0D}" srcOrd="0" destOrd="0" presId="urn:microsoft.com/office/officeart/2005/8/layout/hProcess4"/>
    <dgm:cxn modelId="{24F66885-AC62-4D37-9FC5-0B6899DEC491}" type="presParOf" srcId="{46D554CD-0DDB-4E37-BB83-78F83433096F}" destId="{32A46F7F-A2BB-4662-A5EA-105B46663521}" srcOrd="1" destOrd="0" presId="urn:microsoft.com/office/officeart/2005/8/layout/hProcess4"/>
    <dgm:cxn modelId="{3C2DAB87-6438-4D32-B525-3CD21317CA68}" type="presParOf" srcId="{46D554CD-0DDB-4E37-BB83-78F83433096F}" destId="{3F06BE13-F8D5-4876-9801-78E94FCB2ED9}" srcOrd="2" destOrd="0" presId="urn:microsoft.com/office/officeart/2005/8/layout/hProcess4"/>
    <dgm:cxn modelId="{6926F9B5-4BA7-4417-BA4F-651E6FEA0EDA}" type="presParOf" srcId="{46D554CD-0DDB-4E37-BB83-78F83433096F}" destId="{1DF3D194-DCF9-4F6B-9BCE-045535EB6EE8}" srcOrd="3" destOrd="0" presId="urn:microsoft.com/office/officeart/2005/8/layout/hProcess4"/>
    <dgm:cxn modelId="{62F7319B-4113-480F-A29B-CD55090C82B2}" type="presParOf" srcId="{46D554CD-0DDB-4E37-BB83-78F83433096F}" destId="{57961168-A49F-4CC3-97EE-5C94D5C32EF8}" srcOrd="4" destOrd="0" presId="urn:microsoft.com/office/officeart/2005/8/layout/hProcess4"/>
    <dgm:cxn modelId="{6EBA839B-E927-4773-ABBB-7FD0021497EB}" type="presParOf" srcId="{772A0A8F-0C58-4F0C-A2CA-62ACC62C9F2C}" destId="{1D7506E0-A9EC-4EC5-B362-4F1619108848}" srcOrd="1" destOrd="0" presId="urn:microsoft.com/office/officeart/2005/8/layout/hProcess4"/>
    <dgm:cxn modelId="{CEEA784B-80B2-42FF-85A2-3C1C65FC90E3}" type="presParOf" srcId="{772A0A8F-0C58-4F0C-A2CA-62ACC62C9F2C}" destId="{801D88CE-F949-48C3-93CB-90F651B541EF}" srcOrd="2" destOrd="0" presId="urn:microsoft.com/office/officeart/2005/8/layout/hProcess4"/>
    <dgm:cxn modelId="{0E383CC4-64F7-4BAB-B576-F030C730FF48}" type="presParOf" srcId="{801D88CE-F949-48C3-93CB-90F651B541EF}" destId="{A1A7197A-EEE0-4A5D-BF5B-0078BF0A02A5}" srcOrd="0" destOrd="0" presId="urn:microsoft.com/office/officeart/2005/8/layout/hProcess4"/>
    <dgm:cxn modelId="{C729D95A-2088-46C0-AB51-F5D9031386BD}" type="presParOf" srcId="{801D88CE-F949-48C3-93CB-90F651B541EF}" destId="{A4870ADD-C9A4-4D9A-84A3-034514BAD940}" srcOrd="1" destOrd="0" presId="urn:microsoft.com/office/officeart/2005/8/layout/hProcess4"/>
    <dgm:cxn modelId="{DEA488EF-BC71-449C-B720-587E27509FFD}" type="presParOf" srcId="{801D88CE-F949-48C3-93CB-90F651B541EF}" destId="{C9EE71E5-7BD5-4A0A-B1FE-31F86100A368}" srcOrd="2" destOrd="0" presId="urn:microsoft.com/office/officeart/2005/8/layout/hProcess4"/>
    <dgm:cxn modelId="{2E276FC1-38C4-4CC6-8299-900E390DC175}" type="presParOf" srcId="{801D88CE-F949-48C3-93CB-90F651B541EF}" destId="{B80912DE-45E5-44AA-86DB-84BDB584DCBF}" srcOrd="3" destOrd="0" presId="urn:microsoft.com/office/officeart/2005/8/layout/hProcess4"/>
    <dgm:cxn modelId="{33E35344-2502-42A4-8C01-B71FB12D86DF}" type="presParOf" srcId="{801D88CE-F949-48C3-93CB-90F651B541EF}" destId="{D0332B5E-2C18-4C3A-A8CF-FE7FF484BD01}" srcOrd="4" destOrd="0" presId="urn:microsoft.com/office/officeart/2005/8/layout/hProcess4"/>
    <dgm:cxn modelId="{14B19FF8-9F36-4557-B793-75FA591953A1}" type="presParOf" srcId="{772A0A8F-0C58-4F0C-A2CA-62ACC62C9F2C}" destId="{7E53FF16-60D9-4B42-8440-CE9AE6D32D48}" srcOrd="3" destOrd="0" presId="urn:microsoft.com/office/officeart/2005/8/layout/hProcess4"/>
    <dgm:cxn modelId="{924E6ADA-D355-445B-9218-95B8E094C732}" type="presParOf" srcId="{772A0A8F-0C58-4F0C-A2CA-62ACC62C9F2C}" destId="{C2CD64D6-9D90-4F36-BB47-C13539F11348}" srcOrd="4" destOrd="0" presId="urn:microsoft.com/office/officeart/2005/8/layout/hProcess4"/>
    <dgm:cxn modelId="{B622E3C5-218D-4AA4-95C6-D20E9CDD0774}" type="presParOf" srcId="{C2CD64D6-9D90-4F36-BB47-C13539F11348}" destId="{57DD95A1-4C5D-4955-AC21-C000BFD3C663}" srcOrd="0" destOrd="0" presId="urn:microsoft.com/office/officeart/2005/8/layout/hProcess4"/>
    <dgm:cxn modelId="{3EDCEA4D-DCDF-4B68-B8BD-FF94A768B117}" type="presParOf" srcId="{C2CD64D6-9D90-4F36-BB47-C13539F11348}" destId="{F4EC43F7-AD23-4422-BFBA-2CC9CB4ADAE3}" srcOrd="1" destOrd="0" presId="urn:microsoft.com/office/officeart/2005/8/layout/hProcess4"/>
    <dgm:cxn modelId="{87F7213D-44CF-41C8-83FF-404188A11A57}" type="presParOf" srcId="{C2CD64D6-9D90-4F36-BB47-C13539F11348}" destId="{782D6B27-7C5F-4EB4-BEF4-D82D6550DAD9}" srcOrd="2" destOrd="0" presId="urn:microsoft.com/office/officeart/2005/8/layout/hProcess4"/>
    <dgm:cxn modelId="{0B6E89EA-04D4-4179-9F0D-72517DA02D9B}" type="presParOf" srcId="{C2CD64D6-9D90-4F36-BB47-C13539F11348}" destId="{ED9816C9-60EF-4FD1-83CD-1EA38BF22DB6}" srcOrd="3" destOrd="0" presId="urn:microsoft.com/office/officeart/2005/8/layout/hProcess4"/>
    <dgm:cxn modelId="{B17883F8-CE46-4F12-A08D-52A0D81EEE95}" type="presParOf" srcId="{C2CD64D6-9D90-4F36-BB47-C13539F11348}" destId="{8A9009D1-E918-44EE-B560-5FB41AAC9632}" srcOrd="4" destOrd="0" presId="urn:microsoft.com/office/officeart/2005/8/layout/hProcess4"/>
    <dgm:cxn modelId="{8E7EA825-7B56-454B-82F8-291633B374A0}" type="presParOf" srcId="{772A0A8F-0C58-4F0C-A2CA-62ACC62C9F2C}" destId="{B565534C-A8EC-431F-ADAC-0EE300F1EA8E}" srcOrd="5" destOrd="0" presId="urn:microsoft.com/office/officeart/2005/8/layout/hProcess4"/>
    <dgm:cxn modelId="{9E317465-EF17-4060-B2B0-6DB0700F5DCF}" type="presParOf" srcId="{772A0A8F-0C58-4F0C-A2CA-62ACC62C9F2C}" destId="{639A230F-291B-44D0-A187-2E535BCC10AC}" srcOrd="6" destOrd="0" presId="urn:microsoft.com/office/officeart/2005/8/layout/hProcess4"/>
    <dgm:cxn modelId="{6F8541C9-257A-48D7-A0F9-3BEE39669D64}" type="presParOf" srcId="{639A230F-291B-44D0-A187-2E535BCC10AC}" destId="{6B46F48B-7039-4528-B13F-A9A2CE4AA863}" srcOrd="0" destOrd="0" presId="urn:microsoft.com/office/officeart/2005/8/layout/hProcess4"/>
    <dgm:cxn modelId="{ACC3B031-DC76-46A0-B223-4944E65C9B05}" type="presParOf" srcId="{639A230F-291B-44D0-A187-2E535BCC10AC}" destId="{6838E307-66BF-4363-93E0-C8BBA0E37C92}" srcOrd="1" destOrd="0" presId="urn:microsoft.com/office/officeart/2005/8/layout/hProcess4"/>
    <dgm:cxn modelId="{B2C19A90-68F6-47DD-B128-7C8DD69AD949}" type="presParOf" srcId="{639A230F-291B-44D0-A187-2E535BCC10AC}" destId="{B2D2AD63-7B7D-4535-A57D-DE5F006BCDC1}" srcOrd="2" destOrd="0" presId="urn:microsoft.com/office/officeart/2005/8/layout/hProcess4"/>
    <dgm:cxn modelId="{8AA74BE2-59AB-4FBB-8622-EA8FCFFBB8F2}" type="presParOf" srcId="{639A230F-291B-44D0-A187-2E535BCC10AC}" destId="{DDBFE421-6CB6-4B30-9A02-41D0F672A12D}" srcOrd="3" destOrd="0" presId="urn:microsoft.com/office/officeart/2005/8/layout/hProcess4"/>
    <dgm:cxn modelId="{85E2B1E2-31B7-494F-AD71-7EA9F5B2FC1B}" type="presParOf" srcId="{639A230F-291B-44D0-A187-2E535BCC10AC}" destId="{B3704166-38A5-4BD5-A623-49970EAFD70A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46F7F-A2BB-4662-A5EA-105B46663521}">
      <dsp:nvSpPr>
        <dsp:cNvPr id="0" name=""/>
        <dsp:cNvSpPr/>
      </dsp:nvSpPr>
      <dsp:spPr>
        <a:xfrm>
          <a:off x="4454" y="1800147"/>
          <a:ext cx="1543821" cy="12733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300" kern="1200" dirty="0" smtClean="0"/>
            <a:t>Sosialisasi Kegiatan MBKM/ PPAM</a:t>
          </a:r>
          <a:endParaRPr lang="id-ID" sz="1300" kern="1200" dirty="0"/>
        </a:p>
      </dsp:txBody>
      <dsp:txXfrm>
        <a:off x="33757" y="1829450"/>
        <a:ext cx="1485215" cy="941867"/>
      </dsp:txXfrm>
    </dsp:sp>
    <dsp:sp modelId="{1D7506E0-A9EC-4EC5-B362-4F1619108848}">
      <dsp:nvSpPr>
        <dsp:cNvPr id="0" name=""/>
        <dsp:cNvSpPr/>
      </dsp:nvSpPr>
      <dsp:spPr>
        <a:xfrm>
          <a:off x="549296" y="2188411"/>
          <a:ext cx="1879348" cy="1879348"/>
        </a:xfrm>
        <a:prstGeom prst="leftCircularArrow">
          <a:avLst>
            <a:gd name="adj1" fmla="val 2225"/>
            <a:gd name="adj2" fmla="val 267900"/>
            <a:gd name="adj3" fmla="val 1115338"/>
            <a:gd name="adj4" fmla="val 8096417"/>
            <a:gd name="adj5" fmla="val 259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F3D194-DCF9-4F6B-9BCE-045535EB6EE8}">
      <dsp:nvSpPr>
        <dsp:cNvPr id="0" name=""/>
        <dsp:cNvSpPr/>
      </dsp:nvSpPr>
      <dsp:spPr>
        <a:xfrm>
          <a:off x="171064" y="3215455"/>
          <a:ext cx="1372285" cy="545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kern="1200" dirty="0" smtClean="0"/>
            <a:t>1</a:t>
          </a:r>
          <a:endParaRPr lang="id-ID" sz="3100" kern="1200" dirty="0"/>
        </a:p>
      </dsp:txBody>
      <dsp:txXfrm>
        <a:off x="187047" y="3231438"/>
        <a:ext cx="1340319" cy="513746"/>
      </dsp:txXfrm>
    </dsp:sp>
    <dsp:sp modelId="{A4870ADD-C9A4-4D9A-84A3-034514BAD940}">
      <dsp:nvSpPr>
        <dsp:cNvPr id="0" name=""/>
        <dsp:cNvSpPr/>
      </dsp:nvSpPr>
      <dsp:spPr>
        <a:xfrm>
          <a:off x="1918899" y="1800147"/>
          <a:ext cx="1543821" cy="12733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300" kern="1200" dirty="0" smtClean="0"/>
            <a:t>Pendaftaran </a:t>
          </a:r>
          <a:endParaRPr lang="id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300" kern="1200" dirty="0" smtClean="0"/>
            <a:t>Seleksi </a:t>
          </a:r>
          <a:endParaRPr lang="id-ID" sz="1300" kern="1200" dirty="0"/>
        </a:p>
      </dsp:txBody>
      <dsp:txXfrm>
        <a:off x="1948202" y="2102307"/>
        <a:ext cx="1485215" cy="941867"/>
      </dsp:txXfrm>
    </dsp:sp>
    <dsp:sp modelId="{7E53FF16-60D9-4B42-8440-CE9AE6D32D48}">
      <dsp:nvSpPr>
        <dsp:cNvPr id="0" name=""/>
        <dsp:cNvSpPr/>
      </dsp:nvSpPr>
      <dsp:spPr>
        <a:xfrm>
          <a:off x="2314065" y="674695"/>
          <a:ext cx="2203301" cy="2203301"/>
        </a:xfrm>
        <a:prstGeom prst="circularArrow">
          <a:avLst>
            <a:gd name="adj1" fmla="val 1898"/>
            <a:gd name="adj2" fmla="val 226805"/>
            <a:gd name="adj3" fmla="val 20554981"/>
            <a:gd name="adj4" fmla="val 13532808"/>
            <a:gd name="adj5" fmla="val 221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0912DE-45E5-44AA-86DB-84BDB584DCBF}">
      <dsp:nvSpPr>
        <dsp:cNvPr id="0" name=""/>
        <dsp:cNvSpPr/>
      </dsp:nvSpPr>
      <dsp:spPr>
        <a:xfrm>
          <a:off x="1989777" y="1022294"/>
          <a:ext cx="1372285" cy="545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kern="1200" dirty="0" smtClean="0"/>
            <a:t>2</a:t>
          </a:r>
          <a:endParaRPr lang="id-ID" sz="3100" kern="1200" dirty="0"/>
        </a:p>
      </dsp:txBody>
      <dsp:txXfrm>
        <a:off x="2005760" y="1038277"/>
        <a:ext cx="1340319" cy="513746"/>
      </dsp:txXfrm>
    </dsp:sp>
    <dsp:sp modelId="{F4EC43F7-AD23-4422-BFBA-2CC9CB4ADAE3}">
      <dsp:nvSpPr>
        <dsp:cNvPr id="0" name=""/>
        <dsp:cNvSpPr/>
      </dsp:nvSpPr>
      <dsp:spPr>
        <a:xfrm>
          <a:off x="3833343" y="1800147"/>
          <a:ext cx="1543821" cy="12733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300" kern="1200" dirty="0" smtClean="0"/>
            <a:t>Implementasi MBKM di tempat Mitra</a:t>
          </a:r>
          <a:endParaRPr lang="id-ID" sz="1300" kern="1200" dirty="0"/>
        </a:p>
      </dsp:txBody>
      <dsp:txXfrm>
        <a:off x="3862646" y="1829450"/>
        <a:ext cx="1485215" cy="941867"/>
      </dsp:txXfrm>
    </dsp:sp>
    <dsp:sp modelId="{B565534C-A8EC-431F-ADAC-0EE300F1EA8E}">
      <dsp:nvSpPr>
        <dsp:cNvPr id="0" name=""/>
        <dsp:cNvSpPr/>
      </dsp:nvSpPr>
      <dsp:spPr>
        <a:xfrm>
          <a:off x="4718067" y="2164960"/>
          <a:ext cx="1611627" cy="1611627"/>
        </a:xfrm>
        <a:prstGeom prst="leftCircularArrow">
          <a:avLst>
            <a:gd name="adj1" fmla="val 2594"/>
            <a:gd name="adj2" fmla="val 315084"/>
            <a:gd name="adj3" fmla="val 2090595"/>
            <a:gd name="adj4" fmla="val 9024489"/>
            <a:gd name="adj5" fmla="val 30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9816C9-60EF-4FD1-83CD-1EA38BF22DB6}">
      <dsp:nvSpPr>
        <dsp:cNvPr id="0" name=""/>
        <dsp:cNvSpPr/>
      </dsp:nvSpPr>
      <dsp:spPr>
        <a:xfrm>
          <a:off x="4176415" y="2800620"/>
          <a:ext cx="1372285" cy="545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kern="1200" dirty="0" smtClean="0"/>
            <a:t>3</a:t>
          </a:r>
          <a:endParaRPr lang="id-ID" sz="3100" kern="1200" dirty="0"/>
        </a:p>
      </dsp:txBody>
      <dsp:txXfrm>
        <a:off x="4192398" y="2816603"/>
        <a:ext cx="1340319" cy="513746"/>
      </dsp:txXfrm>
    </dsp:sp>
    <dsp:sp modelId="{6838E307-66BF-4363-93E0-C8BBA0E37C92}">
      <dsp:nvSpPr>
        <dsp:cNvPr id="0" name=""/>
        <dsp:cNvSpPr/>
      </dsp:nvSpPr>
      <dsp:spPr>
        <a:xfrm>
          <a:off x="5747788" y="1800147"/>
          <a:ext cx="1543821" cy="12733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300" kern="1200" dirty="0" smtClean="0"/>
            <a:t>Pengajuan Rekognisi untuk mata kuliah yang sesuai </a:t>
          </a:r>
          <a:endParaRPr lang="id-ID" sz="1300" kern="1200" dirty="0"/>
        </a:p>
      </dsp:txBody>
      <dsp:txXfrm>
        <a:off x="5777091" y="2102307"/>
        <a:ext cx="1485215" cy="941867"/>
      </dsp:txXfrm>
    </dsp:sp>
    <dsp:sp modelId="{DDBFE421-6CB6-4B30-9A02-41D0F672A12D}">
      <dsp:nvSpPr>
        <dsp:cNvPr id="0" name=""/>
        <dsp:cNvSpPr/>
      </dsp:nvSpPr>
      <dsp:spPr>
        <a:xfrm>
          <a:off x="6090859" y="1527291"/>
          <a:ext cx="1372285" cy="545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kern="1200" dirty="0" smtClean="0"/>
            <a:t>4</a:t>
          </a:r>
          <a:endParaRPr lang="id-ID" sz="3100" kern="1200" dirty="0"/>
        </a:p>
      </dsp:txBody>
      <dsp:txXfrm>
        <a:off x="6106842" y="1543274"/>
        <a:ext cx="1340319" cy="513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D6CAE-D95A-433A-B0C2-04FFD8B84C83}" type="datetimeFigureOut">
              <a:rPr lang="id-ID" smtClean="0"/>
              <a:t>17/12/2022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552CD-BA68-4912-AAD0-9EBCF13C10C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9160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610CED4-7711-433F-A642-6FE1BE537E4C}" type="datetimeFigureOut">
              <a:rPr lang="id-ID" smtClean="0"/>
              <a:t>17/12/2022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32F119-7CF3-46D9-B99D-E3419A1D6FC6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CED4-7711-433F-A642-6FE1BE537E4C}" type="datetimeFigureOut">
              <a:rPr lang="id-ID" smtClean="0"/>
              <a:t>17/12/2022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F119-7CF3-46D9-B99D-E3419A1D6FC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CED4-7711-433F-A642-6FE1BE537E4C}" type="datetimeFigureOut">
              <a:rPr lang="id-ID" smtClean="0"/>
              <a:t>17/12/2022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F119-7CF3-46D9-B99D-E3419A1D6FC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10CED4-7711-433F-A642-6FE1BE537E4C}" type="datetimeFigureOut">
              <a:rPr lang="id-ID" smtClean="0"/>
              <a:t>17/12/2022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32F119-7CF3-46D9-B99D-E3419A1D6FC6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610CED4-7711-433F-A642-6FE1BE537E4C}" type="datetimeFigureOut">
              <a:rPr lang="id-ID" smtClean="0"/>
              <a:t>17/12/2022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32F119-7CF3-46D9-B99D-E3419A1D6FC6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CED4-7711-433F-A642-6FE1BE537E4C}" type="datetimeFigureOut">
              <a:rPr lang="id-ID" smtClean="0"/>
              <a:t>17/12/2022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F119-7CF3-46D9-B99D-E3419A1D6FC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CED4-7711-433F-A642-6FE1BE537E4C}" type="datetimeFigureOut">
              <a:rPr lang="id-ID" smtClean="0"/>
              <a:t>17/12/2022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F119-7CF3-46D9-B99D-E3419A1D6FC6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10CED4-7711-433F-A642-6FE1BE537E4C}" type="datetimeFigureOut">
              <a:rPr lang="id-ID" smtClean="0"/>
              <a:t>17/12/2022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32F119-7CF3-46D9-B99D-E3419A1D6FC6}" type="slidenum">
              <a:rPr lang="id-ID" smtClean="0"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CED4-7711-433F-A642-6FE1BE537E4C}" type="datetimeFigureOut">
              <a:rPr lang="id-ID" smtClean="0"/>
              <a:t>17/12/2022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F119-7CF3-46D9-B99D-E3419A1D6FC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10CED4-7711-433F-A642-6FE1BE537E4C}" type="datetimeFigureOut">
              <a:rPr lang="id-ID" smtClean="0"/>
              <a:t>17/12/2022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32F119-7CF3-46D9-B99D-E3419A1D6FC6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10CED4-7711-433F-A642-6FE1BE537E4C}" type="datetimeFigureOut">
              <a:rPr lang="id-ID" smtClean="0"/>
              <a:t>17/12/2022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32F119-7CF3-46D9-B99D-E3419A1D6FC6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10CED4-7711-433F-A642-6FE1BE537E4C}" type="datetimeFigureOut">
              <a:rPr lang="id-ID" smtClean="0"/>
              <a:t>17/12/2022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32F119-7CF3-46D9-B99D-E3419A1D6FC6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1412776"/>
            <a:ext cx="6406480" cy="208823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Forum group discussion:</a:t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program merdeka belajar kampus merdeka (MBKM) dalam kegiatan pembelajaran di luar kampus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792" y="4077072"/>
            <a:ext cx="6190456" cy="1368152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PROGRAM STUDI PENDIDIKAN MATEMATIKA</a:t>
            </a:r>
          </a:p>
          <a:p>
            <a:r>
              <a:rPr lang="id-ID" dirty="0" smtClean="0"/>
              <a:t>SEMESTER GANJIL 2021/2022</a:t>
            </a:r>
          </a:p>
          <a:p>
            <a:endParaRPr lang="id-ID" dirty="0"/>
          </a:p>
          <a:p>
            <a:r>
              <a:rPr lang="id-ID" dirty="0" smtClean="0"/>
              <a:t>			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3064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txBody>
          <a:bodyPr/>
          <a:lstStyle/>
          <a:p>
            <a:r>
              <a:rPr lang="id-ID" dirty="0" smtClean="0"/>
              <a:t>TAHAPAN PELAKSANAAN MBKM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98447075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9043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8244408" cy="4653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8501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Hasil seleksi PPAM semester ganjil 2021/2022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464159"/>
              </p:ext>
            </p:extLst>
          </p:nvPr>
        </p:nvGraphicFramePr>
        <p:xfrm>
          <a:off x="611560" y="1397000"/>
          <a:ext cx="7776864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3312368"/>
                <a:gridCol w="1944216"/>
                <a:gridCol w="1944216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Nama Mahasiswa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NPM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Kegiatan pembelajaran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Qorina Al Aulia Hasna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18.1.01.05.0033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Kewirausahaan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Dhea Aldilla Putri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19.1.01.05.0024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Kewirausahaan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Warta Sudarmawan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19.1.01.05.0022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Kewirausahaan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Jafar Nasrudin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19.1.01.05.0011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Mengajar di Sekolah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Ria Octa Vioni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19.1.01.05.0026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Mengajar di Sekolah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Birtha Ourella Pratiwi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19.1.01.05.0001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Pertukaran Pelajar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Puput Puspita Sari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19.1.01.05.0019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Pertukaran Pelajar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003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Pembimbing masing-masing kegiatan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Mengajar di sekolah: 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Dian Devita Yohanie, S.Pd., M.Pd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Achmad Chamami Zulvikri, S.Pd </a:t>
            </a:r>
          </a:p>
          <a:p>
            <a:r>
              <a:rPr lang="id-ID" dirty="0" smtClean="0"/>
              <a:t>Kewirausahaan: 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Dr. Bambang Agus Sulistyono, M.Si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Feny Eka Nuryanti, M.Pd</a:t>
            </a:r>
          </a:p>
          <a:p>
            <a:r>
              <a:rPr lang="id-ID" dirty="0" smtClean="0"/>
              <a:t>Transfer Kredit:</a:t>
            </a:r>
          </a:p>
          <a:p>
            <a:pPr lvl="2"/>
            <a:r>
              <a:rPr lang="id-ID" dirty="0" smtClean="0"/>
              <a:t>Dr. Aprilia Dwi Handayani, M.Si</a:t>
            </a:r>
          </a:p>
          <a:p>
            <a:pPr lvl="2"/>
            <a:r>
              <a:rPr lang="id-ID" dirty="0" smtClean="0"/>
              <a:t>Drs. Samijo, M.Pd</a:t>
            </a:r>
          </a:p>
          <a:p>
            <a:pPr lvl="2"/>
            <a:r>
              <a:rPr lang="id-ID" dirty="0" smtClean="0"/>
              <a:t>Drs. Darsono, M.Kom</a:t>
            </a:r>
          </a:p>
          <a:p>
            <a:pPr lvl="2"/>
            <a:r>
              <a:rPr lang="id-ID" dirty="0" smtClean="0"/>
              <a:t>Dr. Aan Nurfahrudianto, M.Pd</a:t>
            </a:r>
          </a:p>
          <a:p>
            <a:pPr lvl="2"/>
            <a:r>
              <a:rPr lang="id-ID" dirty="0" smtClean="0"/>
              <a:t>Novianti, M.Pd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5661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Transfer Kredit / pertukaran Pelajar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Mitra: Program Studi Pendidikan Matematika Universitas Almuslim, Aceh</a:t>
            </a:r>
          </a:p>
          <a:p>
            <a:r>
              <a:rPr lang="id-ID" dirty="0" smtClean="0"/>
              <a:t>Mata Kuliah yang ditempuh adalah:</a:t>
            </a:r>
          </a:p>
          <a:p>
            <a:pPr marL="0" indent="0">
              <a:buNone/>
            </a:pPr>
            <a:r>
              <a:rPr lang="id-ID" dirty="0" smtClean="0"/>
              <a:t>	1. </a:t>
            </a:r>
            <a:r>
              <a:rPr lang="id-ID" dirty="0"/>
              <a:t>Multimedia Pembelajaran (2 </a:t>
            </a:r>
            <a:r>
              <a:rPr lang="id-ID" dirty="0" smtClean="0"/>
              <a:t>sks)</a:t>
            </a:r>
          </a:p>
          <a:p>
            <a:pPr marL="0" indent="0">
              <a:buNone/>
            </a:pPr>
            <a:r>
              <a:rPr lang="id-ID" dirty="0" smtClean="0"/>
              <a:t>	2. Wirausaha </a:t>
            </a:r>
            <a:r>
              <a:rPr lang="id-ID" dirty="0"/>
              <a:t>Enterpreneurship (2 </a:t>
            </a:r>
            <a:r>
              <a:rPr lang="id-ID" dirty="0" smtClean="0"/>
              <a:t>sks)</a:t>
            </a:r>
          </a:p>
          <a:p>
            <a:pPr marL="0" indent="0">
              <a:buNone/>
            </a:pPr>
            <a:r>
              <a:rPr lang="id-ID" dirty="0" smtClean="0"/>
              <a:t>	3. Matematika </a:t>
            </a:r>
            <a:r>
              <a:rPr lang="id-ID" dirty="0"/>
              <a:t>Ekonomi (2 sks</a:t>
            </a:r>
            <a:r>
              <a:rPr lang="id-ID" dirty="0" smtClean="0"/>
              <a:t>)</a:t>
            </a:r>
          </a:p>
          <a:p>
            <a:pPr marL="0" indent="0">
              <a:buNone/>
            </a:pPr>
            <a:r>
              <a:rPr lang="id-ID" dirty="0" smtClean="0"/>
              <a:t>Pelaksanaan: Semester Ganjil 2021/2022 </a:t>
            </a:r>
          </a:p>
          <a:p>
            <a:pPr marL="0" indent="0">
              <a:buNone/>
            </a:pPr>
            <a:r>
              <a:rPr lang="id-ID" dirty="0" smtClean="0"/>
              <a:t>Kegiatan : mengikuti perkuliahan secara daring sesuai dengan jadwal dan arahan dosen pengampu Mata Kuliah masing-masing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35661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REKOGNISI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821901"/>
              </p:ext>
            </p:extLst>
          </p:nvPr>
        </p:nvGraphicFramePr>
        <p:xfrm>
          <a:off x="1187624" y="1628800"/>
          <a:ext cx="6624736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491"/>
                <a:gridCol w="2738877"/>
                <a:gridCol w="2027253"/>
                <a:gridCol w="1285115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Nama Mata</a:t>
                      </a:r>
                      <a:r>
                        <a:rPr lang="id-ID" baseline="0" dirty="0" smtClean="0"/>
                        <a:t> Kuliah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Rekognisi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Semester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id-ID" dirty="0" smtClean="0"/>
                        <a:t>Multimedia Pembelajaran </a:t>
                      </a:r>
                    </a:p>
                    <a:p>
                      <a:pPr marL="0" indent="0">
                        <a:buNone/>
                      </a:pPr>
                      <a:r>
                        <a:rPr lang="id-ID" dirty="0" smtClean="0"/>
                        <a:t>(2 sks)</a:t>
                      </a:r>
                    </a:p>
                    <a:p>
                      <a:pPr marL="0" indent="0">
                        <a:buNone/>
                      </a:pPr>
                      <a:r>
                        <a:rPr lang="id-ID" dirty="0" smtClean="0"/>
                        <a:t>	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Multimedia Pembelajaran Matematika (MTK2102,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2 sks) </a:t>
                      </a: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Wirausaha Enterpreneurship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(2 sks)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Manajemen</a:t>
                      </a:r>
                      <a:r>
                        <a:rPr lang="id-ID" baseline="0" dirty="0" smtClean="0"/>
                        <a:t> Inovasi (UNP1006, </a:t>
                      </a:r>
                    </a:p>
                    <a:p>
                      <a:r>
                        <a:rPr lang="id-ID" baseline="0" dirty="0" smtClean="0"/>
                        <a:t>2 sks)</a:t>
                      </a: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Matematika Ekonomi (2 sks)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Matematika Ekonomi (MTK2201,</a:t>
                      </a:r>
                      <a:r>
                        <a:rPr lang="id-ID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2 sks)</a:t>
                      </a: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1740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188</TotalTime>
  <Words>180</Words>
  <Application>Microsoft Office PowerPoint</Application>
  <PresentationFormat>On-screen Show (4:3)</PresentationFormat>
  <Paragraphs>92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Forum group discussion:  program merdeka belajar kampus merdeka (MBKM) dalam kegiatan pembelajaran di luar kampus</vt:lpstr>
      <vt:lpstr>TAHAPAN PELAKSANAAN MBKM</vt:lpstr>
      <vt:lpstr>PowerPoint Presentation</vt:lpstr>
      <vt:lpstr>Hasil seleksi PPAM semester ganjil 2021/2022</vt:lpstr>
      <vt:lpstr>Pembimbing masing-masing kegiatan</vt:lpstr>
      <vt:lpstr>Transfer Kredit / pertukaran Pelajar</vt:lpstr>
      <vt:lpstr>REKOGNISI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Rendi</cp:lastModifiedBy>
  <cp:revision>21</cp:revision>
  <dcterms:created xsi:type="dcterms:W3CDTF">2021-09-27T05:29:08Z</dcterms:created>
  <dcterms:modified xsi:type="dcterms:W3CDTF">2022-12-17T04:22:51Z</dcterms:modified>
</cp:coreProperties>
</file>